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328862"/>
            <a:ext cx="94964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443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229200"/>
            <a:ext cx="66967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9220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142" y="4437112"/>
            <a:ext cx="847917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7919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71712"/>
            <a:ext cx="110775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584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86037"/>
            <a:ext cx="110585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73480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01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11153775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64216"/>
            <a:ext cx="11233248" cy="2676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3151"/>
            <a:ext cx="10487375" cy="4057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223" y="5263591"/>
            <a:ext cx="10380361" cy="1569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223" y="5263591"/>
            <a:ext cx="10596385" cy="147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90662"/>
            <a:ext cx="11134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38287"/>
            <a:ext cx="11077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0821"/>
            <a:ext cx="10873208" cy="549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90750"/>
            <a:ext cx="111347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76872"/>
            <a:ext cx="115212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486" y="4038897"/>
            <a:ext cx="8310818" cy="270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0262"/>
            <a:ext cx="110966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23525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83534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896" y="3501008"/>
            <a:ext cx="905148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43075"/>
            <a:ext cx="112299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4410"/>
            <a:ext cx="11687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72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86916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85925"/>
            <a:ext cx="111537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62125"/>
            <a:ext cx="111156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645024"/>
            <a:ext cx="14401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